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1"/>
  </p:notesMasterIdLst>
  <p:sldIdLst>
    <p:sldId id="256" r:id="rId2"/>
    <p:sldId id="258" r:id="rId3"/>
    <p:sldId id="260" r:id="rId4"/>
    <p:sldId id="261" r:id="rId5"/>
    <p:sldId id="291" r:id="rId6"/>
    <p:sldId id="292" r:id="rId7"/>
    <p:sldId id="293" r:id="rId8"/>
    <p:sldId id="295" r:id="rId9"/>
    <p:sldId id="294" r:id="rId10"/>
  </p:sldIdLst>
  <p:sldSz cx="9144000" cy="5143500" type="screen16x9"/>
  <p:notesSz cx="6858000" cy="9144000"/>
  <p:embeddedFontLst>
    <p:embeddedFont>
      <p:font typeface="Albert Sans" panose="020B0604020202020204" charset="0"/>
      <p:regular r:id="rId12"/>
      <p:bold r:id="rId13"/>
      <p:italic r:id="rId14"/>
      <p:boldItalic r:id="rId15"/>
    </p:embeddedFont>
    <p:embeddedFont>
      <p:font typeface="Alexandria Medium" panose="020B0604020202020204" charset="-78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726441-AF86-4D36-B17F-49030A2B3551}">
  <a:tblStyle styleId="{4D726441-AF86-4D36-B17F-49030A2B35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DEE1286-BD08-47E3-A7F6-AE93A1B2B98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58abb5f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58abb5f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553b51d4ff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553b51d4ff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685abcf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685abcfc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75AC2D65-4D98-D792-FA12-BAE096ED8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>
            <a:extLst>
              <a:ext uri="{FF2B5EF4-FFF2-40B4-BE49-F238E27FC236}">
                <a16:creationId xmlns:a16="http://schemas.microsoft.com/office/drawing/2014/main" id="{3C027E0B-8EEF-BB20-2278-D3C5A2FA43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>
            <a:extLst>
              <a:ext uri="{FF2B5EF4-FFF2-40B4-BE49-F238E27FC236}">
                <a16:creationId xmlns:a16="http://schemas.microsoft.com/office/drawing/2014/main" id="{7C5E46B3-2BE8-1D7C-3C75-C338AE9BC0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0440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B5C82E47-FC90-B028-21F1-9CC106096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685abcfce_0_0:notes">
            <a:extLst>
              <a:ext uri="{FF2B5EF4-FFF2-40B4-BE49-F238E27FC236}">
                <a16:creationId xmlns:a16="http://schemas.microsoft.com/office/drawing/2014/main" id="{C776DCB8-BA83-F077-E329-18D5462B87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685abcfce_0_0:notes">
            <a:extLst>
              <a:ext uri="{FF2B5EF4-FFF2-40B4-BE49-F238E27FC236}">
                <a16:creationId xmlns:a16="http://schemas.microsoft.com/office/drawing/2014/main" id="{5171BC11-B510-4DBB-4EBC-C6A4C7DA28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2668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8494627C-2820-291A-3B94-C6D16BF9D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>
            <a:extLst>
              <a:ext uri="{FF2B5EF4-FFF2-40B4-BE49-F238E27FC236}">
                <a16:creationId xmlns:a16="http://schemas.microsoft.com/office/drawing/2014/main" id="{C18C830E-3C1E-8007-BA3B-DA6DA0800E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>
            <a:extLst>
              <a:ext uri="{FF2B5EF4-FFF2-40B4-BE49-F238E27FC236}">
                <a16:creationId xmlns:a16="http://schemas.microsoft.com/office/drawing/2014/main" id="{33DCF31C-6EB3-E854-19FA-3C74D0421D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757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>
          <a:extLst>
            <a:ext uri="{FF2B5EF4-FFF2-40B4-BE49-F238E27FC236}">
              <a16:creationId xmlns:a16="http://schemas.microsoft.com/office/drawing/2014/main" id="{142144B4-6A63-CD47-FA61-8C795C7DA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58abb5fb3_0_94:notes">
            <a:extLst>
              <a:ext uri="{FF2B5EF4-FFF2-40B4-BE49-F238E27FC236}">
                <a16:creationId xmlns:a16="http://schemas.microsoft.com/office/drawing/2014/main" id="{F80B977C-DA27-F7EB-778E-ACBD557016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58abb5fb3_0_94:notes">
            <a:extLst>
              <a:ext uri="{FF2B5EF4-FFF2-40B4-BE49-F238E27FC236}">
                <a16:creationId xmlns:a16="http://schemas.microsoft.com/office/drawing/2014/main" id="{A6567E7A-D499-0860-7122-927FAB2630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4453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>
          <a:extLst>
            <a:ext uri="{FF2B5EF4-FFF2-40B4-BE49-F238E27FC236}">
              <a16:creationId xmlns:a16="http://schemas.microsoft.com/office/drawing/2014/main" id="{3D7245AA-85BF-16FA-4F79-2C330B446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685abcfce_0_0:notes">
            <a:extLst>
              <a:ext uri="{FF2B5EF4-FFF2-40B4-BE49-F238E27FC236}">
                <a16:creationId xmlns:a16="http://schemas.microsoft.com/office/drawing/2014/main" id="{CA53E253-2A05-B9A9-30C3-03AC378219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685abcfce_0_0:notes">
            <a:extLst>
              <a:ext uri="{FF2B5EF4-FFF2-40B4-BE49-F238E27FC236}">
                <a16:creationId xmlns:a16="http://schemas.microsoft.com/office/drawing/2014/main" id="{5DD54113-E1BA-9927-DDD6-2A0489CDB7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532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-19689" t="41478" r="19690" b="227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1750" y="1958600"/>
            <a:ext cx="4280100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 rotWithShape="1">
          <a:blip r:embed="rId3">
            <a:alphaModFix/>
          </a:blip>
          <a:srcRect l="36283" t="30" r="-6" b="-40"/>
          <a:stretch/>
        </p:blipFill>
        <p:spPr>
          <a:xfrm rot="10800000">
            <a:off x="5864950" y="-3275"/>
            <a:ext cx="3279050" cy="5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7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9"/>
          <p:cNvPicPr preferRelativeResize="0"/>
          <p:nvPr/>
        </p:nvPicPr>
        <p:blipFill rotWithShape="1">
          <a:blip r:embed="rId2">
            <a:alphaModFix/>
          </a:blip>
          <a:srcRect l="7043" t="47434" r="-48486" b="-26994"/>
          <a:stretch/>
        </p:blipFill>
        <p:spPr>
          <a:xfrm rot="10800000" flipH="1">
            <a:off x="-12" y="-2285"/>
            <a:ext cx="9144000" cy="514807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4572000" y="3358100"/>
            <a:ext cx="38568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>
            <a:off x="-10150" y="0"/>
            <a:ext cx="9154150" cy="51483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070650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1609075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3" hasCustomPrompt="1"/>
          </p:nvPr>
        </p:nvSpPr>
        <p:spPr>
          <a:xfrm>
            <a:off x="1070650" y="21035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4"/>
          </p:nvPr>
        </p:nvSpPr>
        <p:spPr>
          <a:xfrm>
            <a:off x="1609075" y="2103524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5" hasCustomPrompt="1"/>
          </p:nvPr>
        </p:nvSpPr>
        <p:spPr>
          <a:xfrm>
            <a:off x="1070650" y="28397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6"/>
          </p:nvPr>
        </p:nvSpPr>
        <p:spPr>
          <a:xfrm>
            <a:off x="1609075" y="28397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 hasCustomPrompt="1"/>
          </p:nvPr>
        </p:nvSpPr>
        <p:spPr>
          <a:xfrm>
            <a:off x="1070650" y="3575950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8"/>
          </p:nvPr>
        </p:nvSpPr>
        <p:spPr>
          <a:xfrm>
            <a:off x="1609075" y="3575948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9" hasCustomPrompt="1"/>
          </p:nvPr>
        </p:nvSpPr>
        <p:spPr>
          <a:xfrm>
            <a:off x="4927449" y="13673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3"/>
          </p:nvPr>
        </p:nvSpPr>
        <p:spPr>
          <a:xfrm>
            <a:off x="5465950" y="1367325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4" hasCustomPrompt="1"/>
          </p:nvPr>
        </p:nvSpPr>
        <p:spPr>
          <a:xfrm>
            <a:off x="4927449" y="2103522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5"/>
          </p:nvPr>
        </p:nvSpPr>
        <p:spPr>
          <a:xfrm>
            <a:off x="5465950" y="2103519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6" hasCustomPrompt="1"/>
          </p:nvPr>
        </p:nvSpPr>
        <p:spPr>
          <a:xfrm>
            <a:off x="4927449" y="2839728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7"/>
          </p:nvPr>
        </p:nvSpPr>
        <p:spPr>
          <a:xfrm>
            <a:off x="5465950" y="2839721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8" hasCustomPrompt="1"/>
          </p:nvPr>
        </p:nvSpPr>
        <p:spPr>
          <a:xfrm>
            <a:off x="4927449" y="3575925"/>
            <a:ext cx="5385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9"/>
          </p:nvPr>
        </p:nvSpPr>
        <p:spPr>
          <a:xfrm>
            <a:off x="5465950" y="3575916"/>
            <a:ext cx="2607300" cy="73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18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lexandria Medium"/>
              <a:buNone/>
              <a:defRPr sz="24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2">
            <a:alphaModFix/>
          </a:blip>
          <a:srcRect l="-6643" t="13471" r="27548" b="-35825"/>
          <a:stretch/>
        </p:blipFill>
        <p:spPr>
          <a:xfrm flipH="1">
            <a:off x="-10680" y="-2437"/>
            <a:ext cx="332129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 rotWithShape="1">
          <a:blip r:embed="rId2">
            <a:alphaModFix/>
          </a:blip>
          <a:srcRect l="-235242" t="44962" r="44460" b="-108521"/>
          <a:stretch/>
        </p:blipFill>
        <p:spPr>
          <a:xfrm rot="10800000" flipH="1">
            <a:off x="-10680" y="-2437"/>
            <a:ext cx="9144080" cy="514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 rotWithShape="1">
          <a:blip r:embed="rId2">
            <a:alphaModFix/>
          </a:blip>
          <a:srcRect l="-55210" t="50562" r="55209" b="-6811"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exandria Medium"/>
              <a:buNone/>
              <a:defRPr sz="2500">
                <a:solidFill>
                  <a:schemeClr val="dk1"/>
                </a:solidFill>
                <a:latin typeface="Alexandria Medium"/>
                <a:ea typeface="Alexandria Medium"/>
                <a:cs typeface="Alexandria Medium"/>
                <a:sym typeface="Alexandri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083700"/>
            <a:ext cx="7713900" cy="3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76" r:id="rId6"/>
    <p:sldLayoutId id="2147483677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>
            <a:spLocks noGrp="1"/>
          </p:cNvSpPr>
          <p:nvPr>
            <p:ph type="ctrTitle"/>
          </p:nvPr>
        </p:nvSpPr>
        <p:spPr>
          <a:xfrm>
            <a:off x="711749" y="1958600"/>
            <a:ext cx="5411959" cy="26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Job-tracking</a:t>
            </a:r>
            <a:endParaRPr dirty="0"/>
          </a:p>
        </p:txBody>
      </p:sp>
      <p:sp>
        <p:nvSpPr>
          <p:cNvPr id="191" name="Google Shape;191;p35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604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Мария Колева</a:t>
            </a:r>
            <a:endParaRPr b="1" dirty="0"/>
          </a:p>
        </p:txBody>
      </p:sp>
      <p:cxnSp>
        <p:nvCxnSpPr>
          <p:cNvPr id="192" name="Google Shape;192;p35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>
            <a:spLocks noGrp="1"/>
          </p:cNvSpPr>
          <p:nvPr>
            <p:ph type="title"/>
          </p:nvPr>
        </p:nvSpPr>
        <p:spPr>
          <a:xfrm>
            <a:off x="1070650" y="1367325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7" name="Google Shape;207;p37"/>
          <p:cNvSpPr txBox="1">
            <a:spLocks noGrp="1"/>
          </p:cNvSpPr>
          <p:nvPr>
            <p:ph type="subTitle" idx="1"/>
          </p:nvPr>
        </p:nvSpPr>
        <p:spPr>
          <a:xfrm>
            <a:off x="1609075" y="1367325"/>
            <a:ext cx="26073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Идея</a:t>
            </a:r>
            <a:endParaRPr dirty="0"/>
          </a:p>
        </p:txBody>
      </p:sp>
      <p:sp>
        <p:nvSpPr>
          <p:cNvPr id="208" name="Google Shape;208;p37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Съдържание</a:t>
            </a:r>
            <a:endParaRPr dirty="0"/>
          </a:p>
        </p:txBody>
      </p:sp>
      <p:sp>
        <p:nvSpPr>
          <p:cNvPr id="209" name="Google Shape;209;p37"/>
          <p:cNvSpPr txBox="1">
            <a:spLocks noGrp="1"/>
          </p:cNvSpPr>
          <p:nvPr>
            <p:ph type="title" idx="3"/>
          </p:nvPr>
        </p:nvSpPr>
        <p:spPr>
          <a:xfrm>
            <a:off x="1070650" y="2103525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0" name="Google Shape;210;p37"/>
          <p:cNvSpPr txBox="1">
            <a:spLocks noGrp="1"/>
          </p:cNvSpPr>
          <p:nvPr>
            <p:ph type="subTitle" idx="4"/>
          </p:nvPr>
        </p:nvSpPr>
        <p:spPr>
          <a:xfrm>
            <a:off x="1609075" y="2103533"/>
            <a:ext cx="26073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Технологии</a:t>
            </a:r>
            <a:endParaRPr dirty="0"/>
          </a:p>
        </p:txBody>
      </p:sp>
      <p:sp>
        <p:nvSpPr>
          <p:cNvPr id="211" name="Google Shape;211;p37"/>
          <p:cNvSpPr txBox="1">
            <a:spLocks noGrp="1"/>
          </p:cNvSpPr>
          <p:nvPr>
            <p:ph type="title" idx="5"/>
          </p:nvPr>
        </p:nvSpPr>
        <p:spPr>
          <a:xfrm>
            <a:off x="1070650" y="2839750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2" name="Google Shape;212;p37"/>
          <p:cNvSpPr txBox="1">
            <a:spLocks noGrp="1"/>
          </p:cNvSpPr>
          <p:nvPr>
            <p:ph type="subTitle" idx="6"/>
          </p:nvPr>
        </p:nvSpPr>
        <p:spPr>
          <a:xfrm>
            <a:off x="1609075" y="2839740"/>
            <a:ext cx="26073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Имплементация</a:t>
            </a:r>
            <a:endParaRPr dirty="0"/>
          </a:p>
        </p:txBody>
      </p:sp>
      <p:sp>
        <p:nvSpPr>
          <p:cNvPr id="213" name="Google Shape;213;p37"/>
          <p:cNvSpPr txBox="1">
            <a:spLocks noGrp="1"/>
          </p:cNvSpPr>
          <p:nvPr>
            <p:ph type="title" idx="7"/>
          </p:nvPr>
        </p:nvSpPr>
        <p:spPr>
          <a:xfrm>
            <a:off x="1070650" y="3575950"/>
            <a:ext cx="5385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14" name="Google Shape;214;p37"/>
          <p:cNvSpPr txBox="1">
            <a:spLocks noGrp="1"/>
          </p:cNvSpPr>
          <p:nvPr>
            <p:ph type="subTitle" idx="8"/>
          </p:nvPr>
        </p:nvSpPr>
        <p:spPr>
          <a:xfrm>
            <a:off x="1609075" y="3575948"/>
            <a:ext cx="2607300" cy="7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Видео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34F3E9-E633-59EA-2481-DF42E563619C}"/>
              </a:ext>
            </a:extLst>
          </p:cNvPr>
          <p:cNvSpPr>
            <a:spLocks noGrp="1"/>
          </p:cNvSpPr>
          <p:nvPr>
            <p:ph type="title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5F2A2A0-26D8-141E-8E37-491096C6CC8D}"/>
              </a:ext>
            </a:extLst>
          </p:cNvPr>
          <p:cNvSpPr>
            <a:spLocks noGrp="1"/>
          </p:cNvSpPr>
          <p:nvPr>
            <p:ph type="subTitle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4A8788A-3FA7-AF3C-18E5-9D529E6213D8}"/>
              </a:ext>
            </a:extLst>
          </p:cNvPr>
          <p:cNvSpPr>
            <a:spLocks noGrp="1"/>
          </p:cNvSpPr>
          <p:nvPr>
            <p:ph type="title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11117EF6-7CBC-AF8D-A5AC-A37E48417F7E}"/>
              </a:ext>
            </a:extLst>
          </p:cNvPr>
          <p:cNvSpPr>
            <a:spLocks noGrp="1"/>
          </p:cNvSpPr>
          <p:nvPr>
            <p:ph type="subTitle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4C768EF-7E30-8B8E-264C-DE8EC0037D7D}"/>
              </a:ext>
            </a:extLst>
          </p:cNvPr>
          <p:cNvSpPr>
            <a:spLocks noGrp="1"/>
          </p:cNvSpPr>
          <p:nvPr>
            <p:ph type="title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0E2AD9E3-5797-CC87-1CD6-02BD96FE1F1F}"/>
              </a:ext>
            </a:extLst>
          </p:cNvPr>
          <p:cNvSpPr>
            <a:spLocks noGrp="1"/>
          </p:cNvSpPr>
          <p:nvPr>
            <p:ph type="subTitle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5062CB84-7621-EB9B-E13F-E628B2B431D0}"/>
              </a:ext>
            </a:extLst>
          </p:cNvPr>
          <p:cNvSpPr>
            <a:spLocks noGrp="1"/>
          </p:cNvSpPr>
          <p:nvPr>
            <p:ph type="title" idx="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E0A0122E-6FE9-CB34-6245-413399308126}"/>
              </a:ext>
            </a:extLst>
          </p:cNvPr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Идея</a:t>
            </a:r>
            <a:endParaRPr dirty="0"/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2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36" name="Google Shape;236;p39"/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Идея</a:t>
            </a:r>
            <a:endParaRPr dirty="0"/>
          </a:p>
        </p:txBody>
      </p:sp>
      <p:sp>
        <p:nvSpPr>
          <p:cNvPr id="243" name="Google Shape;243;p40"/>
          <p:cNvSpPr txBox="1">
            <a:spLocks noGrp="1"/>
          </p:cNvSpPr>
          <p:nvPr>
            <p:ph type="subTitle" idx="1"/>
          </p:nvPr>
        </p:nvSpPr>
        <p:spPr>
          <a:xfrm>
            <a:off x="956750" y="2280737"/>
            <a:ext cx="7500545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dirty="0"/>
              <a:t>Да се създаде уеб-приложение в което имаш 3 типа акаунти: админ, шеф и клиент.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dirty="0"/>
              <a:t>В него можеш да търсиш работа или да задаваш работни места ако си имаш фирма.</a:t>
            </a:r>
            <a:endParaRPr sz="1800" dirty="0"/>
          </a:p>
        </p:txBody>
      </p:sp>
      <p:cxnSp>
        <p:nvCxnSpPr>
          <p:cNvPr id="244" name="Google Shape;244;p40">
            <a:hlinkClick r:id="" action="ppaction://hlinkshowjump?jump=nextslide"/>
          </p:cNvPr>
          <p:cNvCxnSpPr/>
          <p:nvPr/>
        </p:nvCxnSpPr>
        <p:spPr>
          <a:xfrm>
            <a:off x="715100" y="44144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000C7E49-F3B0-86F4-986C-11BED7E5A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>
            <a:extLst>
              <a:ext uri="{FF2B5EF4-FFF2-40B4-BE49-F238E27FC236}">
                <a16:creationId xmlns:a16="http://schemas.microsoft.com/office/drawing/2014/main" id="{35010BDA-CFB4-6CF4-97B0-848BEF5571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Технологии</a:t>
            </a:r>
            <a:endParaRPr dirty="0"/>
          </a:p>
        </p:txBody>
      </p:sp>
      <p:sp>
        <p:nvSpPr>
          <p:cNvPr id="235" name="Google Shape;235;p39">
            <a:extLst>
              <a:ext uri="{FF2B5EF4-FFF2-40B4-BE49-F238E27FC236}">
                <a16:creationId xmlns:a16="http://schemas.microsoft.com/office/drawing/2014/main" id="{B40C9F52-E6E7-8A35-B94A-3B8BEB16B30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bg-BG" dirty="0"/>
              <a:t>2</a:t>
            </a:r>
            <a:endParaRPr dirty="0"/>
          </a:p>
        </p:txBody>
      </p:sp>
      <p:sp>
        <p:nvSpPr>
          <p:cNvPr id="236" name="Google Shape;236;p39">
            <a:extLst>
              <a:ext uri="{FF2B5EF4-FFF2-40B4-BE49-F238E27FC236}">
                <a16:creationId xmlns:a16="http://schemas.microsoft.com/office/drawing/2014/main" id="{12B4578F-5E00-5A1D-D1E4-560D569902D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90A27F3A-7491-B7B7-75D5-252044696B55}"/>
              </a:ext>
            </a:extLst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648075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39051BD0-A5F4-BB9F-C364-85CEB62CE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>
            <a:extLst>
              <a:ext uri="{FF2B5EF4-FFF2-40B4-BE49-F238E27FC236}">
                <a16:creationId xmlns:a16="http://schemas.microsoft.com/office/drawing/2014/main" id="{5994D595-5FC9-CB93-8826-DF4C83C672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5925300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Технологии</a:t>
            </a:r>
            <a:endParaRPr dirty="0"/>
          </a:p>
        </p:txBody>
      </p:sp>
      <p:sp>
        <p:nvSpPr>
          <p:cNvPr id="243" name="Google Shape;243;p40">
            <a:extLst>
              <a:ext uri="{FF2B5EF4-FFF2-40B4-BE49-F238E27FC236}">
                <a16:creationId xmlns:a16="http://schemas.microsoft.com/office/drawing/2014/main" id="{3AD1E6C8-A28E-5FB2-2CAF-76EB8DC2E24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6750" y="2280737"/>
            <a:ext cx="7500545" cy="12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Angular(typescript, html, </a:t>
            </a:r>
            <a:r>
              <a:rPr lang="en-US" sz="1800" dirty="0" err="1"/>
              <a:t>css</a:t>
            </a:r>
            <a:r>
              <a:rPr lang="en-US" sz="1800" dirty="0"/>
              <a:t>), C#, SQL</a:t>
            </a:r>
            <a:endParaRPr sz="1800" dirty="0"/>
          </a:p>
        </p:txBody>
      </p:sp>
      <p:cxnSp>
        <p:nvCxnSpPr>
          <p:cNvPr id="244" name="Google Shape;244;p4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6ED1CFA-B66C-ACD7-A0D2-097FEB2CD875}"/>
              </a:ext>
            </a:extLst>
          </p:cNvPr>
          <p:cNvCxnSpPr/>
          <p:nvPr/>
        </p:nvCxnSpPr>
        <p:spPr>
          <a:xfrm>
            <a:off x="715100" y="44144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4087826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4E64046B-C9BB-F0D7-2FA8-6B46D8D97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>
            <a:extLst>
              <a:ext uri="{FF2B5EF4-FFF2-40B4-BE49-F238E27FC236}">
                <a16:creationId xmlns:a16="http://schemas.microsoft.com/office/drawing/2014/main" id="{B64E0B5F-589B-09A0-5ECB-09C51B7577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Имплементация</a:t>
            </a:r>
            <a:endParaRPr dirty="0"/>
          </a:p>
        </p:txBody>
      </p:sp>
      <p:sp>
        <p:nvSpPr>
          <p:cNvPr id="235" name="Google Shape;235;p39">
            <a:extLst>
              <a:ext uri="{FF2B5EF4-FFF2-40B4-BE49-F238E27FC236}">
                <a16:creationId xmlns:a16="http://schemas.microsoft.com/office/drawing/2014/main" id="{93CEA19A-27EF-692E-92C1-13CE7109210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bg-BG" dirty="0"/>
              <a:t>3</a:t>
            </a:r>
            <a:endParaRPr dirty="0"/>
          </a:p>
        </p:txBody>
      </p:sp>
      <p:sp>
        <p:nvSpPr>
          <p:cNvPr id="236" name="Google Shape;236;p39">
            <a:extLst>
              <a:ext uri="{FF2B5EF4-FFF2-40B4-BE49-F238E27FC236}">
                <a16:creationId xmlns:a16="http://schemas.microsoft.com/office/drawing/2014/main" id="{334E1937-6AD5-E547-79B2-4B2EE2EC5C2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D2B527C-8CB0-6A3C-D925-97DD698CD70A}"/>
              </a:ext>
            </a:extLst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19859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>
          <a:extLst>
            <a:ext uri="{FF2B5EF4-FFF2-40B4-BE49-F238E27FC236}">
              <a16:creationId xmlns:a16="http://schemas.microsoft.com/office/drawing/2014/main" id="{38D47378-F161-EB2D-5E3D-02EF2FBC8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>
            <a:extLst>
              <a:ext uri="{FF2B5EF4-FFF2-40B4-BE49-F238E27FC236}">
                <a16:creationId xmlns:a16="http://schemas.microsoft.com/office/drawing/2014/main" id="{C184ACA2-219D-0A06-B6A4-575735A279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33280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Видео</a:t>
            </a:r>
            <a:endParaRPr dirty="0"/>
          </a:p>
        </p:txBody>
      </p:sp>
      <p:sp>
        <p:nvSpPr>
          <p:cNvPr id="235" name="Google Shape;235;p39">
            <a:extLst>
              <a:ext uri="{FF2B5EF4-FFF2-40B4-BE49-F238E27FC236}">
                <a16:creationId xmlns:a16="http://schemas.microsoft.com/office/drawing/2014/main" id="{FD6F5DD8-3FDD-9FB7-0482-2D755331C35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2074250"/>
            <a:ext cx="7708800" cy="125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bg-BG" dirty="0"/>
              <a:t>4</a:t>
            </a:r>
            <a:endParaRPr dirty="0"/>
          </a:p>
        </p:txBody>
      </p:sp>
      <p:sp>
        <p:nvSpPr>
          <p:cNvPr id="236" name="Google Shape;236;p39">
            <a:extLst>
              <a:ext uri="{FF2B5EF4-FFF2-40B4-BE49-F238E27FC236}">
                <a16:creationId xmlns:a16="http://schemas.microsoft.com/office/drawing/2014/main" id="{ECF9FBE3-F7EF-B614-1726-032DA796650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535000"/>
            <a:ext cx="38568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 </a:t>
            </a:r>
            <a:endParaRPr dirty="0"/>
          </a:p>
        </p:txBody>
      </p:sp>
      <p:cxnSp>
        <p:nvCxnSpPr>
          <p:cNvPr id="237" name="Google Shape;237;p39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8D2D5DF-47B4-EC58-4E85-60A43BDC5637}"/>
              </a:ext>
            </a:extLst>
          </p:cNvPr>
          <p:cNvCxnSpPr/>
          <p:nvPr/>
        </p:nvCxnSpPr>
        <p:spPr>
          <a:xfrm>
            <a:off x="715100" y="7291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983781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>
          <a:extLst>
            <a:ext uri="{FF2B5EF4-FFF2-40B4-BE49-F238E27FC236}">
              <a16:creationId xmlns:a16="http://schemas.microsoft.com/office/drawing/2014/main" id="{E2B3B2BB-78A5-5019-6682-37D44F08D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4" name="Google Shape;244;p40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87E58B2-29BE-CCEA-B5B0-C5CF0867855E}"/>
              </a:ext>
            </a:extLst>
          </p:cNvPr>
          <p:cNvCxnSpPr/>
          <p:nvPr/>
        </p:nvCxnSpPr>
        <p:spPr>
          <a:xfrm>
            <a:off x="715100" y="4414400"/>
            <a:ext cx="483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77B2D6A5-F70F-777B-291E-9C0BD68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 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2671317-6DC4-D1EE-CFBD-81F9425EF6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/>
              <a:t> </a:t>
            </a:r>
            <a:endParaRPr lang="en-US" dirty="0"/>
          </a:p>
        </p:txBody>
      </p:sp>
      <p:pic>
        <p:nvPicPr>
          <p:cNvPr id="2" name="Praktika">
            <a:hlinkClick r:id="" action="ppaction://media"/>
            <a:extLst>
              <a:ext uri="{FF2B5EF4-FFF2-40B4-BE49-F238E27FC236}">
                <a16:creationId xmlns:a16="http://schemas.microsoft.com/office/drawing/2014/main" id="{09FD39B1-7902-9D7E-27BF-63FA388D69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169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ead Funnel by Slidesgo">
  <a:themeElements>
    <a:clrScheme name="Simple Light">
      <a:dk1>
        <a:srgbClr val="15110E"/>
      </a:dk1>
      <a:lt1>
        <a:srgbClr val="FDF6FF"/>
      </a:lt1>
      <a:dk2>
        <a:srgbClr val="D6C2F5"/>
      </a:dk2>
      <a:lt2>
        <a:srgbClr val="8752B8"/>
      </a:lt2>
      <a:accent1>
        <a:srgbClr val="4B136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5110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</Words>
  <Application>Microsoft Office PowerPoint</Application>
  <PresentationFormat>On-screen Show (16:9)</PresentationFormat>
  <Paragraphs>30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Albert Sans</vt:lpstr>
      <vt:lpstr>Arial</vt:lpstr>
      <vt:lpstr>Alexandria Medium</vt:lpstr>
      <vt:lpstr>Lead Funnel by Slidesgo</vt:lpstr>
      <vt:lpstr>Job-tracking</vt:lpstr>
      <vt:lpstr>01</vt:lpstr>
      <vt:lpstr>Идея</vt:lpstr>
      <vt:lpstr>Идея</vt:lpstr>
      <vt:lpstr>Технологии</vt:lpstr>
      <vt:lpstr>Технологии</vt:lpstr>
      <vt:lpstr>Имплементация</vt:lpstr>
      <vt:lpstr>Видео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Marie ‏‏‏‏‎ ‎</cp:lastModifiedBy>
  <cp:revision>2</cp:revision>
  <dcterms:modified xsi:type="dcterms:W3CDTF">2025-07-02T05:35:05Z</dcterms:modified>
</cp:coreProperties>
</file>